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A6"/>
    <a:srgbClr val="D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2612" y="15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90371-EE40-4D6D-9FC2-5A8B1DE6B5B2}" type="datetimeFigureOut">
              <a:rPr lang="en-AU" smtClean="0"/>
              <a:t>14-Jul-21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B96C2-FF0F-40F2-88D8-7E1552223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257E143-5BD2-44B2-8190-2438554709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146525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E6439-3A26-495F-966B-457601B2E3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F4B191-6BA3-4E28-B306-C2CAA0AA0E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961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2E7DF6-8875-47FD-9BF3-59D431970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29BB3E1-8D12-4F9C-A662-4E37FF5E11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961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F6A1597-5524-4A81-853E-BE1BFCC32E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713148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451366B-A9E4-4552-9C5E-CE9797961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961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25010D-DDB5-4E36-9E85-161AEBC69F7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A4EEEC-72C8-4C31-9709-D177F031C7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961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C938F4C-5232-4FE8-9EF1-2B1AF2343E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30893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773865A-6873-4D15-97D7-32F1591F5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72492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EB77C1-8C87-4D49-9FF5-6EE0319850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0942EE2-B1F6-471B-A6FA-795184F7D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0A95AD-B61F-49A9-A50D-12647CD2B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3BE8A61-CE98-4C08-AE73-DA54B25FC8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391350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F237F-50E3-4B51-AEEA-C42C0C1A2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324"/>
            <a:ext cx="9943938" cy="70299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54A6"/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00000" cy="36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0CCF6B-C528-4D3F-BB64-8D7E64F0E5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6400"/>
            <a:ext cx="9943938" cy="70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16E77C-7AB9-4BFC-ADCC-CAB8CA196A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1623E9F-5C8B-45F8-8162-F2EB5539B47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794265D-640F-42E7-B3D1-8FCDC8D259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A56BF48-E98F-4E4B-9921-77A7420D31F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80D8BDA-8167-4F81-A10D-5B04513914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7F34302-9A79-426D-937A-E1697EBF53A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638D44-BE78-4FA9-9718-3ECC535E91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DA8CC0B-FE9F-4E56-A835-BD7C3D768BA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5E65631-5919-49F7-9F78-D3FD0EFDA8F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1444</TotalTime>
  <Words>8</Words>
  <Application>Microsoft Office PowerPoint</Application>
  <PresentationFormat>A4 Paper (210x297 mm)</PresentationFormat>
  <Paragraphs>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Deakin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move when I feel worried - AllPlay Learn</dc:title>
  <dc:creator>Emy</dc:creator>
  <dc:description>Copyright Deakin University. All Rights Reserved. 
Information on reproducing this story can be found at: 
allplaylearn.org.au/copyright</dc:description>
  <cp:lastModifiedBy>Emy</cp:lastModifiedBy>
  <dcterms:created xsi:type="dcterms:W3CDTF">2020-12-09T03:59:42Z</dcterms:created>
  <dcterms:modified xsi:type="dcterms:W3CDTF">2021-07-15T01:33:03Z</dcterms:modified>
</cp:coreProperties>
</file>