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7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  <a:srgbClr val="D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7" d="100"/>
          <a:sy n="77" d="100"/>
        </p:scale>
        <p:origin x="3936" y="1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0371-EE40-4D6D-9FC2-5A8B1DE6B5B2}" type="datetimeFigureOut">
              <a:rPr lang="en-AU" smtClean="0"/>
              <a:t>15-Jul-21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2B95-1980-4D53-A294-E868D0248D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479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B96C2-FF0F-40F2-88D8-7E1552223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257E143-5BD2-44B2-8190-2438554709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146525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16666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er no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E6439-3A26-495F-966B-457601B2E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4B191-6BA3-4E28-B306-C2CAA0AA0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4091AE2-7133-4BA1-8047-311B13B4F0F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99268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9BB3E1-8D12-4F9C-A662-4E37FF5E11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892B600-E395-4366-8226-E74C1EC42A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3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51366B-A9E4-4552-9C5E-CE9797961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6D364A57-C641-4B08-9403-6D7A8F4B6CA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28986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A4EEEC-72C8-4C31-9709-D177F031C7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01742FD-63D8-4BDC-9EA0-35C80BE4E0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22140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73865A-6873-4D15-97D7-32F1591F5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09E17CE-4699-468A-883A-3D3173FBC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4010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EB77C1-8C87-4D49-9FF5-6EE031985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46F2F985-5025-4FD8-B18F-DC59A0825C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494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0A95AD-B61F-49A9-A50D-12647CD2B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7394D72-40FC-410E-A334-01A092429D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20660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324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B90925-4819-4347-AF30-9B7741EDB5E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077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324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1DB6E5-B9F5-4759-8510-B59E88B195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47874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324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0E01665-B7B0-4B99-A731-574D2DC3DB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19902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0CCF6B-C528-4D3F-BB64-8D7E64F0E5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0016" y="6003984"/>
            <a:ext cx="2228850" cy="250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03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4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90" r:id="rId11"/>
    <p:sldLayoutId id="2147483691" r:id="rId12"/>
    <p:sldLayoutId id="214748368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616E77C-7AB9-4BFC-ADCC-CAB8CA196A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1035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1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661AF9-E4DA-45D1-8474-690FDD1AB6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3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469287-7CD3-4B47-8254-C33C2CAE54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527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3D4EF-3E37-4E1A-B89F-D373E8A61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4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BA7695-3BA7-4C0B-ABF3-3C7844D3D26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4419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74CE0-6FC7-4782-8DD9-461EDFE54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5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A38526-E977-4B9E-BDA0-2242A02C108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9070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A85EA-2952-41B2-B71D-627DE9BC4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6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CB5C74-6153-437D-B9DC-18023571BF4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1166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6CED9-C01E-4524-B518-B22C587B1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7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FAA71B-ACBB-40E6-9DE2-84C33FD03C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6596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55B37-34E3-4363-968C-2D36FE167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8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FAF6D-25EC-4A63-8500-2FBE99CED9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70053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739694-DF5D-4DC5-8D75-53F05B51B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9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99BA4-27D5-42E3-A69D-BCAA88D2A7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6320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BF606-28B6-4665-8A1B-7C29F7A8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10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08CAA6-3627-47BB-84F7-27FCC0B367B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7293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DA954B-F88B-43EB-8D77-3BC557B7E5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pPr/>
              <a:t>11</a:t>
            </a:fld>
            <a:endParaRPr lang="en-AU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44EC1EA-CAD4-4E32-AB67-E0118A0BD78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9680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16050-0D6A-4C2D-99CB-0E58786F5D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pPr/>
              <a:t>12</a:t>
            </a:fld>
            <a:endParaRPr lang="en-AU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28707B-8DD1-4D3A-8630-2DB054C948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41178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89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1452</TotalTime>
  <Words>10</Words>
  <Application>Microsoft Office PowerPoint</Application>
  <PresentationFormat>A4 Paper (210x297 mm)</PresentationFormat>
  <Paragraphs>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Deakin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move when I feel scared - AllPlay Learn</dc:title>
  <dc:creator>Emy</dc:creator>
  <dc:description>Copyright Deakin University. All Rights Reserved. 
Information on reproducing this story can be found at: 
allplaylearn.org.au/copyright</dc:description>
  <cp:lastModifiedBy>Emy</cp:lastModifiedBy>
  <dcterms:created xsi:type="dcterms:W3CDTF">2020-12-09T03:59:42Z</dcterms:created>
  <dcterms:modified xsi:type="dcterms:W3CDTF">2021-07-15T01:47:54Z</dcterms:modified>
</cp:coreProperties>
</file>